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E0A6-1A6E-4502-8532-6B9544C588D4}" type="datetimeFigureOut">
              <a:rPr lang="de-DE" smtClean="0"/>
              <a:t>15.03.2015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9072-30AB-4AA6-82E0-72D2D6FC3459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42908" y="0"/>
            <a:ext cx="10144196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 descr="2014-11-15 Brigittas Foto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303857" cy="3071810"/>
          </a:xfrm>
          <a:prstGeom prst="rect">
            <a:avLst/>
          </a:prstGeom>
        </p:spPr>
      </p:pic>
      <p:pic>
        <p:nvPicPr>
          <p:cNvPr id="5" name="Picture 4" descr="2014-11-15 Brigittas Foto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4376"/>
            <a:ext cx="2869206" cy="2093624"/>
          </a:xfrm>
          <a:prstGeom prst="rect">
            <a:avLst/>
          </a:prstGeom>
        </p:spPr>
      </p:pic>
      <p:pic>
        <p:nvPicPr>
          <p:cNvPr id="6" name="Picture 5" descr="II Chrysanthemen (22).jpg"/>
          <p:cNvPicPr>
            <a:picLocks noChangeAspect="1"/>
          </p:cNvPicPr>
          <p:nvPr/>
        </p:nvPicPr>
        <p:blipFill>
          <a:blip r:embed="rId4" cstate="print"/>
          <a:srcRect t="7853" b="5420"/>
          <a:stretch>
            <a:fillRect/>
          </a:stretch>
        </p:blipFill>
        <p:spPr>
          <a:xfrm>
            <a:off x="2786050" y="3714752"/>
            <a:ext cx="1941262" cy="2286016"/>
          </a:xfrm>
          <a:prstGeom prst="rect">
            <a:avLst/>
          </a:prstGeom>
        </p:spPr>
      </p:pic>
      <p:pic>
        <p:nvPicPr>
          <p:cNvPr id="7" name="Picture 6" descr="II Chrysanthemen (13).jpg"/>
          <p:cNvPicPr>
            <a:picLocks noChangeAspect="1"/>
          </p:cNvPicPr>
          <p:nvPr/>
        </p:nvPicPr>
        <p:blipFill>
          <a:blip r:embed="rId5" cstate="print"/>
          <a:srcRect t="15173" b="17072"/>
          <a:stretch>
            <a:fillRect/>
          </a:stretch>
        </p:blipFill>
        <p:spPr>
          <a:xfrm>
            <a:off x="6323277" y="4966149"/>
            <a:ext cx="2820723" cy="1891851"/>
          </a:xfrm>
          <a:prstGeom prst="rect">
            <a:avLst/>
          </a:prstGeom>
        </p:spPr>
      </p:pic>
      <p:pic>
        <p:nvPicPr>
          <p:cNvPr id="8" name="Picture 7" descr="II Chrysanthemen (39).JPG"/>
          <p:cNvPicPr>
            <a:picLocks noChangeAspect="1"/>
          </p:cNvPicPr>
          <p:nvPr/>
        </p:nvPicPr>
        <p:blipFill>
          <a:blip r:embed="rId6" cstate="print"/>
          <a:srcRect t="14903" b="9211"/>
          <a:stretch>
            <a:fillRect/>
          </a:stretch>
        </p:blipFill>
        <p:spPr>
          <a:xfrm>
            <a:off x="4643438" y="5000636"/>
            <a:ext cx="1976895" cy="2000264"/>
          </a:xfrm>
          <a:prstGeom prst="rect">
            <a:avLst/>
          </a:prstGeom>
        </p:spPr>
      </p:pic>
      <p:pic>
        <p:nvPicPr>
          <p:cNvPr id="9" name="Picture 8" descr="II Chrysanthemen (37).JPG"/>
          <p:cNvPicPr>
            <a:picLocks noChangeAspect="1"/>
          </p:cNvPicPr>
          <p:nvPr/>
        </p:nvPicPr>
        <p:blipFill>
          <a:blip r:embed="rId7" cstate="print"/>
          <a:srcRect t="14632" b="6771"/>
          <a:stretch>
            <a:fillRect/>
          </a:stretch>
        </p:blipFill>
        <p:spPr>
          <a:xfrm>
            <a:off x="5214942" y="3143248"/>
            <a:ext cx="1976895" cy="2071702"/>
          </a:xfrm>
          <a:prstGeom prst="rect">
            <a:avLst/>
          </a:prstGeom>
        </p:spPr>
      </p:pic>
      <p:pic>
        <p:nvPicPr>
          <p:cNvPr id="10" name="Picture 9" descr="II Chrysanthemen (35).JPG"/>
          <p:cNvPicPr>
            <a:picLocks noChangeAspect="1"/>
          </p:cNvPicPr>
          <p:nvPr/>
        </p:nvPicPr>
        <p:blipFill>
          <a:blip r:embed="rId8" cstate="print"/>
          <a:srcRect t="21682" b="21403"/>
          <a:stretch>
            <a:fillRect/>
          </a:stretch>
        </p:blipFill>
        <p:spPr>
          <a:xfrm>
            <a:off x="4786314" y="1714488"/>
            <a:ext cx="1976895" cy="1500198"/>
          </a:xfrm>
          <a:prstGeom prst="rect">
            <a:avLst/>
          </a:prstGeom>
        </p:spPr>
      </p:pic>
      <p:pic>
        <p:nvPicPr>
          <p:cNvPr id="11" name="Picture 10" descr="II Chrysanthemen (33).JPG"/>
          <p:cNvPicPr>
            <a:picLocks noChangeAspect="1"/>
          </p:cNvPicPr>
          <p:nvPr/>
        </p:nvPicPr>
        <p:blipFill>
          <a:blip r:embed="rId9" cstate="print"/>
          <a:srcRect b="5142"/>
          <a:stretch>
            <a:fillRect/>
          </a:stretch>
        </p:blipFill>
        <p:spPr>
          <a:xfrm>
            <a:off x="2500298" y="1857364"/>
            <a:ext cx="1468551" cy="1857388"/>
          </a:xfrm>
          <a:prstGeom prst="rect">
            <a:avLst/>
          </a:prstGeom>
        </p:spPr>
      </p:pic>
      <p:pic>
        <p:nvPicPr>
          <p:cNvPr id="12" name="Picture 11" descr="II Chrysanthemen (31).JPG"/>
          <p:cNvPicPr>
            <a:picLocks noChangeAspect="1"/>
          </p:cNvPicPr>
          <p:nvPr/>
        </p:nvPicPr>
        <p:blipFill>
          <a:blip r:embed="rId10" cstate="print"/>
          <a:srcRect t="8131" b="13272"/>
          <a:stretch>
            <a:fillRect/>
          </a:stretch>
        </p:blipFill>
        <p:spPr>
          <a:xfrm>
            <a:off x="7167105" y="2857496"/>
            <a:ext cx="1976895" cy="2071702"/>
          </a:xfrm>
          <a:prstGeom prst="rect">
            <a:avLst/>
          </a:prstGeom>
        </p:spPr>
      </p:pic>
      <p:pic>
        <p:nvPicPr>
          <p:cNvPr id="13" name="Picture 12" descr="II Chrysanthemen (29).JPG"/>
          <p:cNvPicPr>
            <a:picLocks noChangeAspect="1"/>
          </p:cNvPicPr>
          <p:nvPr/>
        </p:nvPicPr>
        <p:blipFill>
          <a:blip r:embed="rId11" cstate="print"/>
          <a:srcRect t="10840" b="10563"/>
          <a:stretch>
            <a:fillRect/>
          </a:stretch>
        </p:blipFill>
        <p:spPr>
          <a:xfrm>
            <a:off x="7167105" y="285728"/>
            <a:ext cx="1976895" cy="2071702"/>
          </a:xfrm>
          <a:prstGeom prst="rect">
            <a:avLst/>
          </a:prstGeom>
        </p:spPr>
      </p:pic>
      <p:pic>
        <p:nvPicPr>
          <p:cNvPr id="14" name="Picture 13" descr="II Chrysanthemen (27).JPG"/>
          <p:cNvPicPr>
            <a:picLocks noChangeAspect="1"/>
          </p:cNvPicPr>
          <p:nvPr/>
        </p:nvPicPr>
        <p:blipFill>
          <a:blip r:embed="rId12" cstate="print"/>
          <a:srcRect t="27859" b="14279"/>
          <a:stretch>
            <a:fillRect/>
          </a:stretch>
        </p:blipFill>
        <p:spPr>
          <a:xfrm>
            <a:off x="2571736" y="0"/>
            <a:ext cx="2500114" cy="1928826"/>
          </a:xfrm>
          <a:prstGeom prst="rect">
            <a:avLst/>
          </a:prstGeom>
        </p:spPr>
      </p:pic>
      <p:pic>
        <p:nvPicPr>
          <p:cNvPr id="15" name="Picture 14" descr="II Chrysanthemen (24).JPG"/>
          <p:cNvPicPr>
            <a:picLocks noChangeAspect="1"/>
          </p:cNvPicPr>
          <p:nvPr/>
        </p:nvPicPr>
        <p:blipFill>
          <a:blip r:embed="rId13" cstate="print"/>
          <a:srcRect t="17044" b="14774"/>
          <a:stretch>
            <a:fillRect/>
          </a:stretch>
        </p:blipFill>
        <p:spPr>
          <a:xfrm>
            <a:off x="5214942" y="142852"/>
            <a:ext cx="1571636" cy="1428760"/>
          </a:xfrm>
          <a:prstGeom prst="rect">
            <a:avLst/>
          </a:prstGeom>
        </p:spPr>
      </p:pic>
      <p:pic>
        <p:nvPicPr>
          <p:cNvPr id="16" name="Picture 15" descr="II Chrysanthemen (3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064797"/>
            <a:ext cx="2485868" cy="1864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Kramer</dc:creator>
  <cp:lastModifiedBy>Kramer</cp:lastModifiedBy>
  <cp:revision>2</cp:revision>
  <dcterms:created xsi:type="dcterms:W3CDTF">2015-03-15T18:29:53Z</dcterms:created>
  <dcterms:modified xsi:type="dcterms:W3CDTF">2015-03-15T18:39:38Z</dcterms:modified>
</cp:coreProperties>
</file>